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1.6.2017.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124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1.6.2017.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439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1.6.2017.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143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1.6.2017.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260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1.6.2017.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04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1.6.2017.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240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1.6.2017.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362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1.6.2017.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396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1.6.2017.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776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1.6.2017.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806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1.6.2017.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460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687EE-2CE7-461F-A423-9E82D916FAFE}" type="datetimeFigureOut">
              <a:rPr lang="hr-HR" smtClean="0"/>
              <a:t>1.6.2017.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661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Rezervirano mjesto sadržaja 4" descr="Slika na kojoj se prikazuje bicikl, zgrada, strop, na zatvorenom&#10;&#10;Opis je generiran uz vrlo visoku pouzdanost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73" b="288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50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solidFill>
              <a:srgbClr val="83E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 descr="Slika na kojoj se prikazuje prozor, zgrada&#10;&#10;Opis je generiran uz vrlo visoku pouzdanost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" r="1" b="627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2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Mateja</dc:creator>
  <cp:lastModifiedBy>Mateja</cp:lastModifiedBy>
  <cp:revision>2</cp:revision>
  <dcterms:created xsi:type="dcterms:W3CDTF">2017-06-01T12:42:41Z</dcterms:created>
  <dcterms:modified xsi:type="dcterms:W3CDTF">2017-06-01T12:48:05Z</dcterms:modified>
</cp:coreProperties>
</file>